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REPUBLIC OF TEXAS BLVD
Intersection ID: 5147905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REPUBLIC OF TEXAS BLVD
Intersection ID: 5147905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REPUBLIC OF TEXAS BLVD
Intersection ID: 5147905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REPUBLIC OF TEXAS BLVD
Intersection ID: 5147905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Must Turn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Time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Except Bicycles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